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32155-94D5-4C54-8D4C-6364156ABB3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5A7E-8A9A-4A2E-93BA-CE57B0655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32155-94D5-4C54-8D4C-6364156ABB3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5A7E-8A9A-4A2E-93BA-CE57B0655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32155-94D5-4C54-8D4C-6364156ABB3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5A7E-8A9A-4A2E-93BA-CE57B0655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32155-94D5-4C54-8D4C-6364156ABB3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5A7E-8A9A-4A2E-93BA-CE57B0655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32155-94D5-4C54-8D4C-6364156ABB3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5A7E-8A9A-4A2E-93BA-CE57B0655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32155-94D5-4C54-8D4C-6364156ABB3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5A7E-8A9A-4A2E-93BA-CE57B0655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32155-94D5-4C54-8D4C-6364156ABB3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5A7E-8A9A-4A2E-93BA-CE57B0655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32155-94D5-4C54-8D4C-6364156ABB3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5A7E-8A9A-4A2E-93BA-CE57B0655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32155-94D5-4C54-8D4C-6364156ABB3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5A7E-8A9A-4A2E-93BA-CE57B0655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32155-94D5-4C54-8D4C-6364156ABB3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5A7E-8A9A-4A2E-93BA-CE57B0655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32155-94D5-4C54-8D4C-6364156ABB3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695A7E-8A9A-4A2E-93BA-CE57B06557F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32155-94D5-4C54-8D4C-6364156ABB38}" type="datetimeFigureOut">
              <a:rPr lang="en-US" smtClean="0"/>
              <a:t>8/29/2026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695A7E-8A9A-4A2E-93BA-CE57B06557F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Database Models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Dr. </a:t>
            </a:r>
            <a:r>
              <a:rPr lang="en-US" dirty="0" err="1" smtClean="0"/>
              <a:t>Anish</a:t>
            </a:r>
            <a:r>
              <a:rPr lang="en-US" dirty="0" smtClean="0"/>
              <a:t> </a:t>
            </a:r>
            <a:r>
              <a:rPr lang="en-US" dirty="0" err="1" smtClean="0"/>
              <a:t>Soni</a:t>
            </a:r>
            <a:endParaRPr lang="en-US" dirty="0" smtClean="0"/>
          </a:p>
          <a:p>
            <a:r>
              <a:rPr lang="en-US" dirty="0" smtClean="0"/>
              <a:t>Assistant Professor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m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m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m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m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m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Data Model?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Data model is a collection of conceptual tools for describing data, data relationships, data semantics and consistency constraints.</a:t>
            </a:r>
          </a:p>
          <a:p>
            <a:pPr algn="just"/>
            <a:r>
              <a:rPr lang="en-US" dirty="0" smtClean="0"/>
              <a:t> That means a data model provides a way to describe the design of a database. </a:t>
            </a:r>
          </a:p>
          <a:p>
            <a:pPr algn="just"/>
            <a:r>
              <a:rPr lang="en-US" dirty="0" smtClean="0"/>
              <a:t>Data models are widely used in database management systems to demonstrate how data is related, stored, retrieved, and modified.</a:t>
            </a:r>
          </a:p>
          <a:p>
            <a:pPr algn="just"/>
            <a:r>
              <a:rPr lang="en-US" dirty="0" smtClean="0"/>
              <a:t> We depict information using a set of symbols and terminology so that members of an </a:t>
            </a:r>
            <a:r>
              <a:rPr lang="en-US" dirty="0" err="1" smtClean="0"/>
              <a:t>organisation</a:t>
            </a:r>
            <a:r>
              <a:rPr lang="en-US" dirty="0" smtClean="0"/>
              <a:t> may understand and comprehend it before communicating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Database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Hierarchical Model</a:t>
            </a:r>
          </a:p>
          <a:p>
            <a:pPr algn="just"/>
            <a:r>
              <a:rPr lang="en-US" dirty="0" smtClean="0"/>
              <a:t>Network Model</a:t>
            </a:r>
          </a:p>
          <a:p>
            <a:pPr algn="just"/>
            <a:r>
              <a:rPr lang="en-US" dirty="0" smtClean="0"/>
              <a:t>Entity-Relationship Model</a:t>
            </a:r>
          </a:p>
          <a:p>
            <a:pPr algn="just"/>
            <a:r>
              <a:rPr lang="en-US" dirty="0" smtClean="0"/>
              <a:t>Relational Model</a:t>
            </a:r>
          </a:p>
          <a:p>
            <a:pPr algn="just"/>
            <a:r>
              <a:rPr lang="en-US" dirty="0" smtClean="0"/>
              <a:t>Object Oriented Model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Hierarchical Model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86478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The hierarchical model classifies the data into a tree-like structure with a single parent or root for each record.</a:t>
            </a:r>
          </a:p>
          <a:p>
            <a:pPr algn="just"/>
            <a:r>
              <a:rPr lang="en-US" dirty="0" smtClean="0"/>
              <a:t>Sibling records are arranged in a certain sequence. </a:t>
            </a:r>
          </a:p>
          <a:p>
            <a:pPr algn="just"/>
            <a:r>
              <a:rPr lang="en-US" dirty="0" smtClean="0"/>
              <a:t>This is the physical order in which the database is stored. Hierarchy starts from the </a:t>
            </a:r>
            <a:r>
              <a:rPr lang="en-US" b="1" dirty="0" smtClean="0">
                <a:solidFill>
                  <a:srgbClr val="C00000"/>
                </a:solidFill>
              </a:rPr>
              <a:t>Root Data </a:t>
            </a:r>
            <a:r>
              <a:rPr lang="en-US" dirty="0" smtClean="0"/>
              <a:t>and expands like a tree adding child nodes to the parent nodes.</a:t>
            </a:r>
          </a:p>
          <a:p>
            <a:pPr algn="just"/>
            <a:r>
              <a:rPr lang="en-US" dirty="0" smtClean="0"/>
              <a:t>This model is useful for explaining a wide range of real-world interactions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Hierarchical Model Cont..</a:t>
            </a:r>
            <a:endParaRPr lang="en-US" b="1" dirty="0"/>
          </a:p>
        </p:txBody>
      </p:sp>
      <p:pic>
        <p:nvPicPr>
          <p:cNvPr id="4" name="Picture 3" descr="hm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28670"/>
            <a:ext cx="9144000" cy="59293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Hierarchical Model Cont..</a:t>
            </a:r>
            <a:endParaRPr lang="en-US" b="1" dirty="0"/>
          </a:p>
        </p:txBody>
      </p:sp>
      <p:pic>
        <p:nvPicPr>
          <p:cNvPr id="5" name="Picture 4" descr="hm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5794"/>
            <a:ext cx="9144000" cy="6072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m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nm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m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196</Words>
  <Application>Microsoft Office PowerPoint</Application>
  <PresentationFormat>On-screen Show (4:3)</PresentationFormat>
  <Paragraphs>21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Database Models</vt:lpstr>
      <vt:lpstr>What is a Data Model?</vt:lpstr>
      <vt:lpstr>Types of Database Models</vt:lpstr>
      <vt:lpstr>Hierarchical Model</vt:lpstr>
      <vt:lpstr>Hierarchical Model Cont..</vt:lpstr>
      <vt:lpstr>Hierarchical Model Cont..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DELL</cp:lastModifiedBy>
  <cp:revision>16</cp:revision>
  <dcterms:created xsi:type="dcterms:W3CDTF">2026-08-29T07:35:50Z</dcterms:created>
  <dcterms:modified xsi:type="dcterms:W3CDTF">2026-08-29T08:40:08Z</dcterms:modified>
</cp:coreProperties>
</file>